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595"/>
  </p:normalViewPr>
  <p:slideViewPr>
    <p:cSldViewPr snapToGrid="0" snapToObjects="1">
      <p:cViewPr>
        <p:scale>
          <a:sx n="89" d="100"/>
          <a:sy n="89" d="100"/>
        </p:scale>
        <p:origin x="-64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ssandoval0711@gmail.com" TargetMode="External"/><Relationship Id="rId4" Type="http://schemas.openxmlformats.org/officeDocument/2006/relationships/hyperlink" Target="mailto:jsrin8@gmail.com" TargetMode="External"/><Relationship Id="rId5" Type="http://schemas.openxmlformats.org/officeDocument/2006/relationships/hyperlink" Target="mailto:ranaradwan01@gmail.com" TargetMode="External"/><Relationship Id="rId6" Type="http://schemas.openxmlformats.org/officeDocument/2006/relationships/hyperlink" Target="mailto:anissa.taylor42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aylorca518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NHS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10/10-10/11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7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Nhs</a:t>
            </a:r>
            <a:r>
              <a:rPr lang="en-US" dirty="0" smtClean="0"/>
              <a:t> sponsored volunteer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28087" y="2338517"/>
            <a:ext cx="10363826" cy="3424107"/>
          </a:xfrm>
        </p:spPr>
        <p:txBody>
          <a:bodyPr numCol="2">
            <a:normAutofit fontScale="92500" lnSpcReduction="10000"/>
          </a:bodyPr>
          <a:lstStyle/>
          <a:p>
            <a:r>
              <a:rPr lang="en-US" b="1" dirty="0" smtClean="0"/>
              <a:t>Fundraising Meeting</a:t>
            </a:r>
            <a:endParaRPr lang="en-US" dirty="0" smtClean="0"/>
          </a:p>
          <a:p>
            <a:r>
              <a:rPr lang="en-US" u="sng" dirty="0" smtClean="0"/>
              <a:t>October 10th </a:t>
            </a:r>
            <a:r>
              <a:rPr lang="en-US" dirty="0" smtClean="0">
                <a:solidFill>
                  <a:srgbClr val="FF0000"/>
                </a:solidFill>
              </a:rPr>
              <a:t>@ 4:15pm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0070C0"/>
                </a:solidFill>
              </a:rPr>
              <a:t>room 2311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/>
              <a:t>Fundraiser--Working the Concession Stands </a:t>
            </a:r>
            <a:endParaRPr lang="en-US" dirty="0"/>
          </a:p>
          <a:p>
            <a:r>
              <a:rPr lang="en-US" u="sng" dirty="0"/>
              <a:t>October 12th </a:t>
            </a:r>
            <a:r>
              <a:rPr lang="en-US" dirty="0">
                <a:solidFill>
                  <a:srgbClr val="FF0000"/>
                </a:solidFill>
              </a:rPr>
              <a:t>@ 5pm-9pm </a:t>
            </a:r>
          </a:p>
          <a:p>
            <a:r>
              <a:rPr lang="en-US" dirty="0"/>
              <a:t>HHHs Football </a:t>
            </a:r>
            <a:r>
              <a:rPr lang="en-US" dirty="0">
                <a:solidFill>
                  <a:srgbClr val="0070C0"/>
                </a:solidFill>
              </a:rPr>
              <a:t>(game) </a:t>
            </a:r>
            <a:r>
              <a:rPr lang="en-US" dirty="0" smtClean="0">
                <a:solidFill>
                  <a:srgbClr val="0070C0"/>
                </a:solidFill>
              </a:rPr>
              <a:t>field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Pep Rally (Glow Pep Rally) </a:t>
            </a:r>
            <a:endParaRPr lang="en-US" dirty="0" smtClean="0"/>
          </a:p>
          <a:p>
            <a:r>
              <a:rPr lang="en-US" u="sng" dirty="0" smtClean="0"/>
              <a:t>October 13th </a:t>
            </a:r>
            <a:r>
              <a:rPr lang="en-US" dirty="0" smtClean="0">
                <a:solidFill>
                  <a:srgbClr val="FF0000"/>
                </a:solidFill>
              </a:rPr>
              <a:t>@ 6th-7th period</a:t>
            </a:r>
            <a:r>
              <a:rPr lang="en-US" dirty="0" smtClean="0"/>
              <a:t> (&amp; a little after school) </a:t>
            </a:r>
          </a:p>
          <a:p>
            <a:endParaRPr lang="en-US" dirty="0" smtClean="0"/>
          </a:p>
          <a:p>
            <a:r>
              <a:rPr lang="en-US" b="1" dirty="0"/>
              <a:t>Bad Food Day</a:t>
            </a:r>
            <a:endParaRPr lang="en-US" dirty="0"/>
          </a:p>
          <a:p>
            <a:r>
              <a:rPr lang="en-US" u="sng" dirty="0"/>
              <a:t>October 31st </a:t>
            </a:r>
            <a:r>
              <a:rPr lang="en-US" dirty="0">
                <a:solidFill>
                  <a:srgbClr val="FF0000"/>
                </a:solidFill>
              </a:rPr>
              <a:t>@ A &amp; B Lunch</a:t>
            </a:r>
            <a:r>
              <a:rPr lang="en-US" dirty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3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More Volunteer</a:t>
            </a:r>
            <a:r>
              <a:rPr lang="en-US" u="sng" dirty="0"/>
              <a:t> </a:t>
            </a:r>
            <a:r>
              <a:rPr lang="en-US" u="sng" dirty="0" smtClean="0"/>
              <a:t>Opportunities: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numCol="2">
            <a:normAutofit/>
          </a:bodyPr>
          <a:lstStyle/>
          <a:p>
            <a:r>
              <a:rPr lang="en-US" b="1" dirty="0" smtClean="0"/>
              <a:t>Wreath </a:t>
            </a:r>
            <a:r>
              <a:rPr lang="en-US" b="1" dirty="0"/>
              <a:t>Preparation </a:t>
            </a:r>
            <a:endParaRPr lang="en-US" dirty="0"/>
          </a:p>
          <a:p>
            <a:r>
              <a:rPr lang="en-US" u="sng" dirty="0"/>
              <a:t>November </a:t>
            </a:r>
            <a:r>
              <a:rPr lang="en-US" u="sng" dirty="0" smtClean="0"/>
              <a:t>18</a:t>
            </a:r>
            <a:r>
              <a:rPr lang="en-US" u="sng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@ </a:t>
            </a:r>
            <a:r>
              <a:rPr lang="en-US" dirty="0">
                <a:solidFill>
                  <a:srgbClr val="FF0000"/>
                </a:solidFill>
              </a:rPr>
              <a:t>10am</a:t>
            </a:r>
          </a:p>
          <a:p>
            <a:r>
              <a:rPr lang="en-US" dirty="0">
                <a:solidFill>
                  <a:srgbClr val="0070C0"/>
                </a:solidFill>
              </a:rPr>
              <a:t>Killeen Special Events Center</a:t>
            </a:r>
          </a:p>
          <a:p>
            <a:endParaRPr lang="en-US" b="1" dirty="0" smtClean="0"/>
          </a:p>
          <a:p>
            <a:r>
              <a:rPr lang="en-US" b="1" dirty="0" smtClean="0"/>
              <a:t>Laying </a:t>
            </a:r>
            <a:r>
              <a:rPr lang="en-US" b="1" dirty="0"/>
              <a:t>of the Wreaths </a:t>
            </a:r>
            <a:endParaRPr lang="en-US" dirty="0"/>
          </a:p>
          <a:p>
            <a:r>
              <a:rPr lang="en-US" u="sng" dirty="0"/>
              <a:t>November 25th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@ 10am</a:t>
            </a:r>
            <a:r>
              <a:rPr lang="en-US" dirty="0"/>
              <a:t> </a:t>
            </a:r>
          </a:p>
          <a:p>
            <a:r>
              <a:rPr lang="en-US" dirty="0">
                <a:solidFill>
                  <a:srgbClr val="0070C0"/>
                </a:solidFill>
              </a:rPr>
              <a:t>Central Texas State Veterans Cemetery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ComMittee</a:t>
            </a:r>
            <a:r>
              <a:rPr lang="en-US" dirty="0" smtClean="0"/>
              <a:t>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If you are interested in any of the </a:t>
            </a:r>
            <a:r>
              <a:rPr lang="en-US" u="sng" dirty="0" err="1" smtClean="0"/>
              <a:t>comMittees</a:t>
            </a:r>
            <a:r>
              <a:rPr lang="en-US" u="sng" dirty="0" smtClean="0"/>
              <a:t> please contact the following emails: </a:t>
            </a:r>
          </a:p>
          <a:p>
            <a:r>
              <a:rPr lang="en-US" b="1" dirty="0" smtClean="0"/>
              <a:t>Banquet/Induction:</a:t>
            </a:r>
            <a:r>
              <a:rPr lang="en-US" dirty="0" smtClean="0"/>
              <a:t> </a:t>
            </a:r>
            <a:r>
              <a:rPr lang="en-US" dirty="0" err="1" smtClean="0"/>
              <a:t>taylor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taylorca518@gmail.com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Social Events: </a:t>
            </a:r>
            <a:r>
              <a:rPr lang="en-US" dirty="0" err="1" smtClean="0"/>
              <a:t>andres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andressandoval0711@gmail.com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Volunteering: </a:t>
            </a:r>
            <a:r>
              <a:rPr lang="en-US" dirty="0" err="1" smtClean="0"/>
              <a:t>Jeesoo</a:t>
            </a:r>
            <a:r>
              <a:rPr lang="en-US" dirty="0" smtClean="0"/>
              <a:t> and rana, </a:t>
            </a:r>
            <a:r>
              <a:rPr lang="en-US" dirty="0" smtClean="0">
                <a:hlinkClick r:id="rId4"/>
              </a:rPr>
              <a:t>jsrin8@gmail.com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ranaradwan01@gmail.com</a:t>
            </a:r>
            <a:r>
              <a:rPr lang="en-US" dirty="0" smtClean="0"/>
              <a:t> </a:t>
            </a:r>
          </a:p>
          <a:p>
            <a:endParaRPr lang="en-US" b="1" dirty="0" smtClean="0"/>
          </a:p>
          <a:p>
            <a:r>
              <a:rPr lang="en-US" b="1" dirty="0" smtClean="0"/>
              <a:t>Fundraising: </a:t>
            </a:r>
            <a:r>
              <a:rPr lang="en-US" dirty="0" smtClean="0"/>
              <a:t>Anissa, </a:t>
            </a:r>
            <a:r>
              <a:rPr lang="en-US" dirty="0" smtClean="0">
                <a:hlinkClick r:id="rId6"/>
              </a:rPr>
              <a:t>anissa.taylor42@gmail.com</a:t>
            </a:r>
            <a:r>
              <a:rPr lang="en-US" dirty="0" smtClean="0"/>
              <a:t>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117</TotalTime>
  <Words>89</Words>
  <Application>Microsoft Macintosh PowerPoint</Application>
  <PresentationFormat>Custom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Droplet</vt:lpstr>
      <vt:lpstr>NHS MEETING</vt:lpstr>
      <vt:lpstr>Nhs sponsored volunteer opportunities</vt:lpstr>
      <vt:lpstr>More Volunteer Opportunities:   </vt:lpstr>
      <vt:lpstr>ComMittee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MEETING</dc:title>
  <dc:creator>Microsoft Office User</dc:creator>
  <cp:lastModifiedBy>Waller Cassandra</cp:lastModifiedBy>
  <cp:revision>8</cp:revision>
  <dcterms:created xsi:type="dcterms:W3CDTF">2017-10-08T13:21:49Z</dcterms:created>
  <dcterms:modified xsi:type="dcterms:W3CDTF">2017-10-11T21:04:37Z</dcterms:modified>
</cp:coreProperties>
</file>