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9/26/17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9/26 &amp; 9/27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9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	Employee 5K: September 30</a:t>
            </a:r>
            <a:r>
              <a:rPr lang="en-US" sz="2000" baseline="30000" dirty="0"/>
              <a:t>th</a:t>
            </a:r>
            <a:r>
              <a:rPr lang="en-US" sz="2000" dirty="0"/>
              <a:t> (630-1030am)- Central </a:t>
            </a:r>
            <a:r>
              <a:rPr lang="en-US" sz="2000" dirty="0" smtClean="0"/>
              <a:t>Texas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College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Park Cleanup: October 7</a:t>
            </a:r>
            <a:r>
              <a:rPr lang="en-US" sz="2000" baseline="30000" dirty="0"/>
              <a:t>th</a:t>
            </a:r>
            <a:r>
              <a:rPr lang="en-US" sz="2000" dirty="0"/>
              <a:t> (9-10am)- </a:t>
            </a:r>
            <a:r>
              <a:rPr lang="en-US" sz="2000" dirty="0" err="1"/>
              <a:t>Harker</a:t>
            </a:r>
            <a:r>
              <a:rPr lang="en-US" sz="2000" dirty="0"/>
              <a:t> </a:t>
            </a:r>
            <a:r>
              <a:rPr lang="en-US" sz="2000" dirty="0" smtClean="0"/>
              <a:t>Heights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Community </a:t>
            </a:r>
            <a:r>
              <a:rPr lang="en-US" sz="2000" dirty="0"/>
              <a:t>Park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Wreath Preparation: November </a:t>
            </a:r>
            <a:r>
              <a:rPr lang="en-US" sz="2000" dirty="0" smtClean="0"/>
              <a:t>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(10am)- Killeen </a:t>
            </a:r>
            <a:r>
              <a:rPr lang="en-US" sz="2000" dirty="0" smtClean="0"/>
              <a:t>Special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Events </a:t>
            </a:r>
            <a:r>
              <a:rPr lang="en-US" sz="2000" dirty="0"/>
              <a:t>Center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Laying of the Wreaths: November 25</a:t>
            </a:r>
            <a:r>
              <a:rPr lang="en-US" sz="2000" baseline="30000" dirty="0"/>
              <a:t>th</a:t>
            </a:r>
            <a:r>
              <a:rPr lang="en-US" sz="2000" dirty="0"/>
              <a:t> (10am)- Central </a:t>
            </a:r>
            <a:r>
              <a:rPr lang="en-US" sz="2000" dirty="0" smtClean="0"/>
              <a:t>Texas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State </a:t>
            </a:r>
            <a:r>
              <a:rPr lang="en-US" sz="2000" dirty="0"/>
              <a:t>Veterans Cemetery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	Fundraiser/Working Concession Stands: October </a:t>
            </a: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12</a:t>
            </a:r>
            <a:r>
              <a:rPr lang="en-US" sz="2000" baseline="30000" dirty="0" smtClean="0"/>
              <a:t>th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(</a:t>
            </a:r>
            <a:r>
              <a:rPr lang="en-US" sz="2000" dirty="0"/>
              <a:t>5-9pm)- HHHS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3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	Banquet/Induction with </a:t>
            </a:r>
            <a:r>
              <a:rPr lang="en-US" dirty="0" smtClean="0"/>
              <a:t>Taylor: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taylorca518</a:t>
            </a:r>
            <a:r>
              <a:rPr lang="en-US" u="sng" dirty="0"/>
              <a:t>@gmail.com</a:t>
            </a:r>
            <a:endParaRPr lang="en-US" dirty="0"/>
          </a:p>
          <a:p>
            <a:r>
              <a:rPr lang="en-US" dirty="0"/>
              <a:t>	Social Events with Andres: anesh12@icloud.com</a:t>
            </a:r>
          </a:p>
          <a:p>
            <a:r>
              <a:rPr lang="en-US" dirty="0"/>
              <a:t>	Volunteering with </a:t>
            </a:r>
            <a:r>
              <a:rPr lang="en-US" dirty="0" err="1"/>
              <a:t>Jeesoo</a:t>
            </a:r>
            <a:r>
              <a:rPr lang="en-US" dirty="0"/>
              <a:t> and </a:t>
            </a:r>
            <a:r>
              <a:rPr lang="en-US" dirty="0" err="1"/>
              <a:t>Rana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jsrin8</a:t>
            </a:r>
            <a:r>
              <a:rPr lang="en-US" u="sng" dirty="0"/>
              <a:t>@gmail.com</a:t>
            </a:r>
            <a:r>
              <a:rPr lang="en-US" dirty="0"/>
              <a:t>  </a:t>
            </a:r>
            <a:r>
              <a:rPr lang="en-US" u="sng" dirty="0"/>
              <a:t>ranaradwan01@gmail.com</a:t>
            </a:r>
            <a:endParaRPr lang="en-US" dirty="0"/>
          </a:p>
          <a:p>
            <a:r>
              <a:rPr lang="en-US" dirty="0"/>
              <a:t>	Fundraising with </a:t>
            </a:r>
            <a:r>
              <a:rPr lang="en-US" dirty="0" err="1" smtClean="0"/>
              <a:t>Anissa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anissa.taylor42</a:t>
            </a:r>
            <a:r>
              <a:rPr lang="en-US" u="sng" dirty="0"/>
              <a:t>@gmail.com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9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turn in your NHS forms by September 27</a:t>
            </a:r>
            <a:r>
              <a:rPr lang="en-US" baseline="30000" dirty="0" smtClean="0"/>
              <a:t>th</a:t>
            </a:r>
            <a:r>
              <a:rPr lang="en-US" dirty="0" smtClean="0"/>
              <a:t> to room 2311.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44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152</TotalTime>
  <Words>26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NHS Meeting</vt:lpstr>
      <vt:lpstr>Volunteer Opportunities</vt:lpstr>
      <vt:lpstr>Committees </vt:lpstr>
      <vt:lpstr>Forms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Meeting</dc:title>
  <dc:creator>Waller Cassandra</dc:creator>
  <cp:lastModifiedBy>Waller Cassandra</cp:lastModifiedBy>
  <cp:revision>3</cp:revision>
  <dcterms:created xsi:type="dcterms:W3CDTF">2017-09-26T12:57:05Z</dcterms:created>
  <dcterms:modified xsi:type="dcterms:W3CDTF">2017-09-26T15:29:24Z</dcterms:modified>
</cp:coreProperties>
</file>