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32"/>
    <p:restoredTop sz="94595"/>
  </p:normalViewPr>
  <p:slideViewPr>
    <p:cSldViewPr snapToGrid="0" snapToObjects="1">
      <p:cViewPr>
        <p:scale>
          <a:sx n="89" d="100"/>
          <a:sy n="89" d="100"/>
        </p:scale>
        <p:origin x="-80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3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7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28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497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44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6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221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80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6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9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6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7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6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1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22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ssandoval0711@gmail.com" TargetMode="External"/><Relationship Id="rId4" Type="http://schemas.openxmlformats.org/officeDocument/2006/relationships/hyperlink" Target="mailto:jsrin8@gmail.com" TargetMode="External"/><Relationship Id="rId5" Type="http://schemas.openxmlformats.org/officeDocument/2006/relationships/hyperlink" Target="mailto:ranaradwan01@gmail.com" TargetMode="External"/><Relationship Id="rId6" Type="http://schemas.openxmlformats.org/officeDocument/2006/relationships/hyperlink" Target="mailto:anissa.taylor42@g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aylorca518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NHS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10/24-10/25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7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NHS sponsored volunteer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numCol="2"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8763" y="2336873"/>
            <a:ext cx="8765418" cy="3599316"/>
          </a:xfrm>
        </p:spPr>
        <p:txBody>
          <a:bodyPr numCol="2">
            <a:normAutofit fontScale="85000" lnSpcReduction="20000"/>
          </a:bodyPr>
          <a:lstStyle/>
          <a:p>
            <a:r>
              <a:rPr lang="en-US" b="1" dirty="0"/>
              <a:t>Bad Food Day</a:t>
            </a:r>
            <a:endParaRPr lang="en-US" dirty="0"/>
          </a:p>
          <a:p>
            <a:r>
              <a:rPr lang="en-US" u="sng" dirty="0"/>
              <a:t>October 31st </a:t>
            </a:r>
            <a:r>
              <a:rPr lang="en-US" dirty="0" smtClean="0"/>
              <a:t>during </a:t>
            </a:r>
            <a:r>
              <a:rPr lang="en-US" dirty="0">
                <a:solidFill>
                  <a:srgbClr val="00B050"/>
                </a:solidFill>
              </a:rPr>
              <a:t>A &amp; B </a:t>
            </a:r>
            <a:r>
              <a:rPr lang="en-US" dirty="0" smtClean="0">
                <a:solidFill>
                  <a:srgbClr val="00B050"/>
                </a:solidFill>
              </a:rPr>
              <a:t>Lunch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Fall Induction </a:t>
            </a:r>
            <a:r>
              <a:rPr lang="en-US" b="1" dirty="0" smtClean="0"/>
              <a:t>in </a:t>
            </a:r>
            <a:r>
              <a:rPr lang="en-US" b="1" dirty="0" smtClean="0">
                <a:solidFill>
                  <a:srgbClr val="0070C0"/>
                </a:solidFill>
              </a:rPr>
              <a:t>HHHS Auditorium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6:00-8:00 PM</a:t>
            </a:r>
          </a:p>
          <a:p>
            <a:r>
              <a:rPr lang="en-US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IS MANDATORY</a:t>
            </a:r>
            <a:endParaRPr lang="en-US" b="1" i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is-IS" u="sng" dirty="0"/>
              <a:t>November 13</a:t>
            </a:r>
            <a:r>
              <a:rPr lang="is-IS" dirty="0"/>
              <a:t>, </a:t>
            </a:r>
            <a:r>
              <a:rPr lang="is-IS" dirty="0">
                <a:solidFill>
                  <a:srgbClr val="00B050"/>
                </a:solidFill>
              </a:rPr>
              <a:t>2017 @4:15pm-6:00pm; 8:00pm-TBA</a:t>
            </a:r>
          </a:p>
          <a:p>
            <a:r>
              <a:rPr lang="en-US" dirty="0"/>
              <a:t>Set up &amp; Clean up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Wreath Preparation </a:t>
            </a:r>
            <a:endParaRPr lang="en-US" dirty="0"/>
          </a:p>
          <a:p>
            <a:r>
              <a:rPr lang="en-US" u="sng" dirty="0"/>
              <a:t>November 18</a:t>
            </a:r>
            <a:r>
              <a:rPr lang="en-US" u="sng" baseline="30000" dirty="0"/>
              <a:t>th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@ 10am</a:t>
            </a:r>
          </a:p>
          <a:p>
            <a:r>
              <a:rPr lang="en-US" dirty="0">
                <a:solidFill>
                  <a:srgbClr val="0070C0"/>
                </a:solidFill>
              </a:rPr>
              <a:t>Killeen Special Events </a:t>
            </a:r>
            <a:r>
              <a:rPr lang="en-US" dirty="0" smtClean="0">
                <a:solidFill>
                  <a:srgbClr val="0070C0"/>
                </a:solidFill>
              </a:rPr>
              <a:t>Center</a:t>
            </a:r>
          </a:p>
          <a:p>
            <a:endParaRPr lang="en-US" b="1" dirty="0"/>
          </a:p>
          <a:p>
            <a:r>
              <a:rPr lang="en-US" b="1" dirty="0"/>
              <a:t>Laying of the Wreaths </a:t>
            </a:r>
            <a:endParaRPr lang="en-US" dirty="0"/>
          </a:p>
          <a:p>
            <a:r>
              <a:rPr lang="en-US" u="sng" dirty="0"/>
              <a:t>November 25</a:t>
            </a:r>
            <a:r>
              <a:rPr lang="en-US" u="sng" baseline="30000" dirty="0"/>
              <a:t>th</a:t>
            </a:r>
            <a:r>
              <a:rPr lang="en-US" u="sng" dirty="0"/>
              <a:t> 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@ 10am</a:t>
            </a:r>
            <a:r>
              <a:rPr lang="en-US" dirty="0">
                <a:solidFill>
                  <a:srgbClr val="92D050"/>
                </a:solidFill>
              </a:rPr>
              <a:t> </a:t>
            </a:r>
          </a:p>
          <a:p>
            <a:r>
              <a:rPr lang="en-US" dirty="0">
                <a:solidFill>
                  <a:srgbClr val="0070C0"/>
                </a:solidFill>
              </a:rPr>
              <a:t>Central Texas State Veterans Cemetery</a:t>
            </a:r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03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V</a:t>
            </a:r>
            <a:r>
              <a:rPr lang="en-US" dirty="0" smtClean="0"/>
              <a:t>olunteer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19" y="2336873"/>
            <a:ext cx="10192469" cy="3599316"/>
          </a:xfrm>
        </p:spPr>
        <p:txBody>
          <a:bodyPr numCol="2">
            <a:normAutofit fontScale="92500" lnSpcReduction="10000"/>
          </a:bodyPr>
          <a:lstStyle/>
          <a:p>
            <a:r>
              <a:rPr lang="en-US" b="1" u="sng" dirty="0"/>
              <a:t> Fall Festival </a:t>
            </a:r>
            <a:r>
              <a:rPr lang="en-US" b="1" dirty="0">
                <a:solidFill>
                  <a:srgbClr val="0070C0"/>
                </a:solidFill>
              </a:rPr>
              <a:t>@ Cedar Valley Elementary 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u="sng" dirty="0"/>
              <a:t>October 26, 2017 </a:t>
            </a:r>
            <a:r>
              <a:rPr lang="en-US" dirty="0">
                <a:solidFill>
                  <a:srgbClr val="00B050"/>
                </a:solidFill>
              </a:rPr>
              <a:t>@ 5:00pm-7:30pm</a:t>
            </a:r>
            <a:r>
              <a:rPr lang="en-US" dirty="0">
                <a:solidFill>
                  <a:srgbClr val="92D050"/>
                </a:solidFill>
              </a:rPr>
              <a:t> </a:t>
            </a:r>
          </a:p>
          <a:p>
            <a:r>
              <a:rPr lang="en-US" dirty="0"/>
              <a:t>Contact Michelle </a:t>
            </a:r>
            <a:r>
              <a:rPr lang="en-US" dirty="0" err="1"/>
              <a:t>Fulgham</a:t>
            </a:r>
            <a:r>
              <a:rPr lang="en-US" dirty="0"/>
              <a:t> @ 308-340-0693</a:t>
            </a:r>
          </a:p>
          <a:p>
            <a:endParaRPr lang="en-US" dirty="0"/>
          </a:p>
          <a:p>
            <a:r>
              <a:rPr lang="en-US" b="1" dirty="0"/>
              <a:t>EOC Bootcamp </a:t>
            </a:r>
            <a:endParaRPr lang="en-US" dirty="0"/>
          </a:p>
          <a:p>
            <a:r>
              <a:rPr lang="en-US" u="sng" dirty="0"/>
              <a:t>November 4, 2017 </a:t>
            </a:r>
            <a:r>
              <a:rPr lang="en-US" dirty="0"/>
              <a:t>&amp; </a:t>
            </a:r>
            <a:r>
              <a:rPr lang="en-US" u="sng" dirty="0"/>
              <a:t>December 2, 2017 </a:t>
            </a:r>
            <a:r>
              <a:rPr lang="en-US" dirty="0">
                <a:solidFill>
                  <a:srgbClr val="00B050"/>
                </a:solidFill>
              </a:rPr>
              <a:t>@ 8:40am-11:30am</a:t>
            </a:r>
          </a:p>
          <a:p>
            <a:r>
              <a:rPr lang="en-US" dirty="0"/>
              <a:t>Help with </a:t>
            </a:r>
            <a:r>
              <a:rPr lang="en-US" dirty="0" err="1"/>
              <a:t>bootcamp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b="1" dirty="0"/>
              <a:t>Frost </a:t>
            </a:r>
            <a:r>
              <a:rPr lang="en-US" b="1" dirty="0" err="1"/>
              <a:t>Frest</a:t>
            </a:r>
            <a:r>
              <a:rPr lang="en-US" b="1" dirty="0"/>
              <a:t> </a:t>
            </a:r>
            <a:endParaRPr lang="en-US" dirty="0"/>
          </a:p>
          <a:p>
            <a:r>
              <a:rPr lang="en-US" u="sng" dirty="0"/>
              <a:t>December 8, 2017 </a:t>
            </a:r>
            <a:r>
              <a:rPr lang="en-US" dirty="0">
                <a:solidFill>
                  <a:srgbClr val="00B050"/>
                </a:solidFill>
              </a:rPr>
              <a:t>@ 5:30pm-8:30pm</a:t>
            </a:r>
            <a:r>
              <a:rPr lang="en-US" dirty="0">
                <a:solidFill>
                  <a:srgbClr val="92D050"/>
                </a:solidFill>
              </a:rPr>
              <a:t> </a:t>
            </a:r>
          </a:p>
          <a:p>
            <a:r>
              <a:rPr lang="en-US" dirty="0"/>
              <a:t>Make Christmas ornaments for kids </a:t>
            </a:r>
          </a:p>
          <a:p>
            <a:endParaRPr lang="en-US" dirty="0"/>
          </a:p>
          <a:p>
            <a:r>
              <a:rPr lang="en-US" b="1" dirty="0"/>
              <a:t>Frost Fest Prep</a:t>
            </a:r>
            <a:endParaRPr lang="en-US" dirty="0"/>
          </a:p>
          <a:p>
            <a:r>
              <a:rPr lang="en-US" u="sng" dirty="0"/>
              <a:t>D</a:t>
            </a:r>
            <a:r>
              <a:rPr lang="en-US" u="sng" dirty="0" smtClean="0"/>
              <a:t>ecember </a:t>
            </a:r>
            <a:r>
              <a:rPr lang="en-US" u="sng" dirty="0"/>
              <a:t>4-8 </a:t>
            </a:r>
            <a:r>
              <a:rPr lang="en-US" dirty="0"/>
              <a:t>before and after school in </a:t>
            </a:r>
            <a:r>
              <a:rPr lang="en-US" dirty="0">
                <a:solidFill>
                  <a:srgbClr val="0070C0"/>
                </a:solidFill>
              </a:rPr>
              <a:t>room 2311</a:t>
            </a:r>
          </a:p>
          <a:p>
            <a:r>
              <a:rPr lang="en-US" dirty="0"/>
              <a:t>Prep Christmas ornaments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</a:t>
            </a:r>
            <a:r>
              <a:rPr lang="en-US" dirty="0"/>
              <a:t>I</a:t>
            </a:r>
            <a:r>
              <a:rPr lang="en-US" dirty="0" smtClean="0"/>
              <a:t>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2336873"/>
            <a:ext cx="7450969" cy="3599316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smtClean="0"/>
              <a:t>If you are interested in any of the </a:t>
            </a:r>
            <a:r>
              <a:rPr lang="en-US" u="sng" dirty="0" err="1" smtClean="0"/>
              <a:t>comMittees</a:t>
            </a:r>
            <a:r>
              <a:rPr lang="en-US" u="sng" dirty="0" smtClean="0"/>
              <a:t> please contact the following emails: </a:t>
            </a:r>
          </a:p>
          <a:p>
            <a:r>
              <a:rPr lang="en-US" b="1" dirty="0" smtClean="0"/>
              <a:t>Banquet/Induction:</a:t>
            </a:r>
            <a:r>
              <a:rPr lang="en-US" dirty="0" smtClean="0"/>
              <a:t> </a:t>
            </a:r>
            <a:r>
              <a:rPr lang="en-US" dirty="0" err="1" smtClean="0"/>
              <a:t>taylor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/>
              </a:rPr>
              <a:t>taylorca518@gmail.com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Social Events: </a:t>
            </a:r>
            <a:r>
              <a:rPr lang="en-US" dirty="0" err="1" smtClean="0"/>
              <a:t>andres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andressandoval0711@gmail.com</a:t>
            </a:r>
            <a:endParaRPr lang="en-US" dirty="0" smtClean="0"/>
          </a:p>
          <a:p>
            <a:r>
              <a:rPr lang="en-US" dirty="0" smtClean="0"/>
              <a:t>There is a meeting on Wednesday, October 25, after school (right after the NHS meeting) in the cafeteria.</a:t>
            </a:r>
          </a:p>
          <a:p>
            <a:endParaRPr lang="en-US" b="1" dirty="0" smtClean="0"/>
          </a:p>
          <a:p>
            <a:r>
              <a:rPr lang="en-US" b="1" dirty="0" smtClean="0"/>
              <a:t>Volunteering: </a:t>
            </a:r>
            <a:r>
              <a:rPr lang="en-US" dirty="0" err="1" smtClean="0"/>
              <a:t>Jeesoo</a:t>
            </a:r>
            <a:r>
              <a:rPr lang="en-US" dirty="0" smtClean="0"/>
              <a:t> and rana, </a:t>
            </a:r>
            <a:r>
              <a:rPr lang="en-US" dirty="0" smtClean="0">
                <a:hlinkClick r:id="rId4"/>
              </a:rPr>
              <a:t>jsrin8@gmail.com</a:t>
            </a:r>
            <a:r>
              <a:rPr lang="en-US" dirty="0" smtClean="0"/>
              <a:t> and </a:t>
            </a:r>
            <a:r>
              <a:rPr lang="en-US" dirty="0" smtClean="0">
                <a:hlinkClick r:id="rId5"/>
              </a:rPr>
              <a:t>ranaradwan01@gmail.com</a:t>
            </a:r>
            <a:r>
              <a:rPr lang="en-US" dirty="0" smtClean="0"/>
              <a:t> </a:t>
            </a:r>
          </a:p>
          <a:p>
            <a:endParaRPr lang="en-US" b="1" dirty="0" smtClean="0"/>
          </a:p>
          <a:p>
            <a:r>
              <a:rPr lang="en-US" b="1" dirty="0" smtClean="0"/>
              <a:t>Fundraising: </a:t>
            </a:r>
            <a:r>
              <a:rPr lang="en-US" dirty="0" smtClean="0"/>
              <a:t>Anissa, 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6"/>
              </a:rPr>
              <a:t>anissa.taylor42@gmail.com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endParaRPr lang="en-US" b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9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196</TotalTime>
  <Words>103</Words>
  <Application>Microsoft Macintosh PowerPoint</Application>
  <PresentationFormat>Custom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Berlin</vt:lpstr>
      <vt:lpstr>NHS MEETING</vt:lpstr>
      <vt:lpstr>NHS sponsored volunteer opportunities</vt:lpstr>
      <vt:lpstr>More Volunteer Opportunities</vt:lpstr>
      <vt:lpstr>Committee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MEETING</dc:title>
  <dc:creator>Microsoft Office User</dc:creator>
  <cp:lastModifiedBy>Waller Cassandra</cp:lastModifiedBy>
  <cp:revision>15</cp:revision>
  <dcterms:created xsi:type="dcterms:W3CDTF">2017-10-08T13:21:49Z</dcterms:created>
  <dcterms:modified xsi:type="dcterms:W3CDTF">2017-10-24T01:43:47Z</dcterms:modified>
</cp:coreProperties>
</file>