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21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BEB0D-2EB9-4AC1-8898-C1AE2553C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NHS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83BC35-21D6-4436-993B-D54DB2F74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7-8 November 2017</a:t>
            </a:r>
          </a:p>
        </p:txBody>
      </p:sp>
    </p:spTree>
    <p:extLst>
      <p:ext uri="{BB962C8B-B14F-4D97-AF65-F5344CB8AC3E}">
        <p14:creationId xmlns:p14="http://schemas.microsoft.com/office/powerpoint/2010/main" val="81506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752B30-870C-4C77-9019-FF2C3375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9701E2-607B-473E-A9D1-E44265409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b="1" dirty="0"/>
              <a:t>Wreath Preparation</a:t>
            </a:r>
          </a:p>
          <a:p>
            <a:pPr lvl="1"/>
            <a:r>
              <a:rPr lang="en-US" dirty="0"/>
              <a:t>18 Nov., 10 am</a:t>
            </a:r>
          </a:p>
          <a:p>
            <a:pPr lvl="1"/>
            <a:r>
              <a:rPr lang="en-US" dirty="0"/>
              <a:t>Killeen Special Events Center</a:t>
            </a:r>
          </a:p>
          <a:p>
            <a:r>
              <a:rPr lang="en-US" b="1" dirty="0"/>
              <a:t>Laying of the Wreaths</a:t>
            </a:r>
          </a:p>
          <a:p>
            <a:pPr lvl="1"/>
            <a:r>
              <a:rPr lang="en-US" dirty="0"/>
              <a:t>25 Nov., 10 am</a:t>
            </a:r>
          </a:p>
          <a:p>
            <a:pPr lvl="1"/>
            <a:r>
              <a:rPr lang="en-US" dirty="0"/>
              <a:t>Central Texas State Veterans Cemetery</a:t>
            </a:r>
          </a:p>
          <a:p>
            <a:r>
              <a:rPr lang="en-US" b="1" dirty="0"/>
              <a:t>Fall Induction</a:t>
            </a:r>
          </a:p>
          <a:p>
            <a:pPr lvl="1"/>
            <a:r>
              <a:rPr lang="en-US" dirty="0"/>
              <a:t>13 Nov., 4:15-6 pm (</a:t>
            </a:r>
            <a:r>
              <a:rPr lang="en-US" i="1" dirty="0"/>
              <a:t>set up</a:t>
            </a:r>
            <a:r>
              <a:rPr lang="en-US" dirty="0"/>
              <a:t>), 8 pm – TBA (</a:t>
            </a:r>
            <a:r>
              <a:rPr lang="en-US" i="1" dirty="0"/>
              <a:t>clean up</a:t>
            </a:r>
            <a:r>
              <a:rPr lang="en-US" dirty="0"/>
              <a:t>)</a:t>
            </a:r>
          </a:p>
          <a:p>
            <a:r>
              <a:rPr lang="en-US" b="1" dirty="0"/>
              <a:t>Freddy’s Fundraiser</a:t>
            </a:r>
          </a:p>
          <a:p>
            <a:pPr lvl="1"/>
            <a:r>
              <a:rPr lang="en-US" dirty="0"/>
              <a:t>16 Nov., 5-8 pm</a:t>
            </a:r>
          </a:p>
          <a:p>
            <a:r>
              <a:rPr lang="en-US" b="1" dirty="0"/>
              <a:t>Bad Food Day</a:t>
            </a:r>
          </a:p>
          <a:p>
            <a:pPr lvl="1"/>
            <a:r>
              <a:rPr lang="en-US" dirty="0"/>
              <a:t>17 Nov., A &amp; B Lunch</a:t>
            </a:r>
          </a:p>
          <a:p>
            <a:pPr lvl="1"/>
            <a:r>
              <a:rPr lang="en-US" b="1" i="1" u="sng" dirty="0">
                <a:solidFill>
                  <a:srgbClr val="FF0000"/>
                </a:solidFill>
              </a:rPr>
              <a:t>IF YOU SIGN UP, SHOW UP</a:t>
            </a:r>
          </a:p>
          <a:p>
            <a:r>
              <a:rPr lang="en-US" b="1" dirty="0"/>
              <a:t>EOC Bootcamp</a:t>
            </a:r>
          </a:p>
          <a:p>
            <a:pPr lvl="1"/>
            <a:r>
              <a:rPr lang="en-US" dirty="0"/>
              <a:t>2 Dec., 8:40-11:30 AM</a:t>
            </a:r>
          </a:p>
          <a:p>
            <a:r>
              <a:rPr lang="en-US" b="1" dirty="0"/>
              <a:t>Frost Fest Prep</a:t>
            </a:r>
          </a:p>
          <a:p>
            <a:pPr lvl="1"/>
            <a:r>
              <a:rPr lang="en-US" dirty="0"/>
              <a:t>4-8 Dec, before and after school</a:t>
            </a:r>
          </a:p>
          <a:p>
            <a:pPr lvl="1"/>
            <a:r>
              <a:rPr lang="en-US" dirty="0"/>
              <a:t>Room 2311 and 1301</a:t>
            </a:r>
          </a:p>
          <a:p>
            <a:pPr lvl="1"/>
            <a:r>
              <a:rPr lang="en-US" dirty="0"/>
              <a:t>Prep Christmas ornaments</a:t>
            </a:r>
          </a:p>
          <a:p>
            <a:r>
              <a:rPr lang="en-US" b="1" dirty="0"/>
              <a:t>Frost Fest</a:t>
            </a:r>
          </a:p>
          <a:p>
            <a:pPr lvl="1"/>
            <a:r>
              <a:rPr lang="en-US" dirty="0"/>
              <a:t>8 Dec., 4:30-8:30 pm</a:t>
            </a:r>
          </a:p>
          <a:p>
            <a:pPr lvl="1"/>
            <a:r>
              <a:rPr lang="en-US" dirty="0"/>
              <a:t>Make Christmas ornaments for kids</a:t>
            </a:r>
          </a:p>
          <a:p>
            <a:r>
              <a:rPr lang="en-US" b="1" dirty="0"/>
              <a:t>Feast of Sharing</a:t>
            </a:r>
          </a:p>
          <a:p>
            <a:pPr lvl="1"/>
            <a:r>
              <a:rPr lang="en-US" dirty="0"/>
              <a:t>12 Dec., 4-8 pm</a:t>
            </a:r>
          </a:p>
          <a:p>
            <a:pPr lvl="1"/>
            <a:r>
              <a:rPr lang="en-US" dirty="0"/>
              <a:t>Killeen Civic Center</a:t>
            </a:r>
          </a:p>
        </p:txBody>
      </p:sp>
    </p:spTree>
    <p:extLst>
      <p:ext uri="{BB962C8B-B14F-4D97-AF65-F5344CB8AC3E}">
        <p14:creationId xmlns:p14="http://schemas.microsoft.com/office/powerpoint/2010/main" val="313408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0C500C-5766-4E1C-B8A4-0546269DA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63B8B0-65EA-4F05-AE28-1D24D1E10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b="1" dirty="0"/>
              <a:t>T-Shirts</a:t>
            </a:r>
          </a:p>
          <a:p>
            <a:pPr lvl="1"/>
            <a:r>
              <a:rPr lang="en-US" dirty="0"/>
              <a:t>Pick up after meeting</a:t>
            </a:r>
          </a:p>
          <a:p>
            <a:pPr lvl="1"/>
            <a:r>
              <a:rPr lang="en-US" dirty="0"/>
              <a:t>Room 2311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Fall Induction</a:t>
            </a:r>
          </a:p>
          <a:p>
            <a:pPr lvl="1"/>
            <a:r>
              <a:rPr lang="en-US" b="1" i="1" u="sng" dirty="0">
                <a:solidFill>
                  <a:srgbClr val="FF0000"/>
                </a:solidFill>
              </a:rPr>
              <a:t>MANDATORY</a:t>
            </a:r>
          </a:p>
          <a:p>
            <a:pPr lvl="1"/>
            <a:r>
              <a:rPr lang="en-US" dirty="0"/>
              <a:t>13 Nov., 6 pm</a:t>
            </a:r>
          </a:p>
          <a:p>
            <a:pPr lvl="1"/>
            <a:r>
              <a:rPr lang="en-US" dirty="0"/>
              <a:t>Auditorium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6002A85-637F-4127-AB6A-52854878B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609" y="3734219"/>
            <a:ext cx="3273484" cy="257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73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176</Words>
  <Application>Microsoft Macintosh PowerPoint</Application>
  <PresentationFormat>Custom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Integral</vt:lpstr>
      <vt:lpstr>NHS Meeting</vt:lpstr>
      <vt:lpstr>Volunteer Opportunities</vt:lpstr>
      <vt:lpstr>Important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Meeting</dc:title>
  <dc:creator>Taylor Carrico</dc:creator>
  <cp:lastModifiedBy>Waller Cassandra</cp:lastModifiedBy>
  <cp:revision>3</cp:revision>
  <dcterms:created xsi:type="dcterms:W3CDTF">2017-11-04T04:41:45Z</dcterms:created>
  <dcterms:modified xsi:type="dcterms:W3CDTF">2017-11-08T15:35:10Z</dcterms:modified>
</cp:coreProperties>
</file>