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9" r:id="rId4"/>
    <p:sldId id="263" r:id="rId5"/>
    <p:sldId id="265" r:id="rId6"/>
    <p:sldId id="266" r:id="rId7"/>
    <p:sldId id="270" r:id="rId8"/>
    <p:sldId id="261" r:id="rId9"/>
    <p:sldId id="258" r:id="rId10"/>
    <p:sldId id="259" r:id="rId11"/>
    <p:sldId id="257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2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-8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anaradwan01@gmail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National Honor Society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12 </a:t>
            </a:r>
            <a:r>
              <a:rPr lang="mr-IN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–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13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6721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Social Events:</a:t>
            </a:r>
            <a:b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</a:b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Andres Sandoval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Organize social events and gatherings for NHS members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anesh12@gmail.com</a:t>
            </a:r>
            <a:endParaRPr lang="en-US" sz="2000" dirty="0">
              <a:solidFill>
                <a:srgbClr val="FF0000"/>
              </a:solidFill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6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Volunteer Opportunities:</a:t>
            </a:r>
            <a:b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</a:b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Rana </a:t>
            </a:r>
            <a:r>
              <a:rPr lang="en-US" dirty="0" err="1">
                <a:latin typeface="Gloucester MT Extra Condensed" charset="0"/>
                <a:ea typeface="Gloucester MT Extra Condensed" charset="0"/>
                <a:cs typeface="Gloucester MT Extra Condensed" charset="0"/>
              </a:rPr>
              <a:t>Radwan</a:t>
            </a: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and </a:t>
            </a:r>
            <a:r>
              <a:rPr lang="en-US" dirty="0" err="1">
                <a:latin typeface="Gloucester MT Extra Condensed" charset="0"/>
                <a:ea typeface="Gloucester MT Extra Condensed" charset="0"/>
                <a:cs typeface="Gloucester MT Extra Condensed" charset="0"/>
              </a:rPr>
              <a:t>Jeesoo</a:t>
            </a: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Not looking for new members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Given a Remind when contacting either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  <a:hlinkClick r:id="rId2"/>
              </a:rPr>
              <a:t>ranaradwan01@gmail.com</a:t>
            </a:r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or </a:t>
            </a:r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jsirn8@gmail.com</a:t>
            </a:r>
            <a:endParaRPr lang="en-US" sz="2400" b="1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254-466-8349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(</a:t>
            </a:r>
            <a:r>
              <a:rPr lang="en-US" sz="2400" dirty="0" err="1">
                <a:latin typeface="Gloucester MT Extra Condensed" charset="0"/>
                <a:ea typeface="Gloucester MT Extra Condensed" charset="0"/>
                <a:cs typeface="Gloucester MT Extra Condensed" charset="0"/>
              </a:rPr>
              <a:t>Jeesoo’s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cellphone)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Alternatively: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@</a:t>
            </a:r>
            <a:r>
              <a:rPr lang="en-US" sz="2400" dirty="0" err="1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ranapiranha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(Twitter) or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@</a:t>
            </a:r>
            <a:r>
              <a:rPr lang="en-US" sz="2400" dirty="0" err="1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piranharana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(Instagram)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42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Fundraising:</a:t>
            </a:r>
            <a:b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</a:b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Anissa Taylor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Meetings every </a:t>
            </a:r>
            <a:r>
              <a:rPr lang="en-US" sz="240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2</a:t>
            </a:r>
            <a:r>
              <a:rPr lang="en-US" sz="2400" baseline="3000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nd</a:t>
            </a:r>
            <a:r>
              <a:rPr lang="en-US" sz="240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Tuesday after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school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in a sponsor’s classroom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Text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@f832fc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to 81010 to join</a:t>
            </a:r>
          </a:p>
          <a:p>
            <a:pPr lvl="1"/>
            <a:r>
              <a:rPr lang="en-US" sz="18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 Remind will be sent out the day before to know the classroom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anissa.taylor42@gmail.com</a:t>
            </a:r>
          </a:p>
        </p:txBody>
      </p:sp>
    </p:spTree>
    <p:extLst>
      <p:ext uri="{BB962C8B-B14F-4D97-AF65-F5344CB8AC3E}">
        <p14:creationId xmlns:p14="http://schemas.microsoft.com/office/powerpoint/2010/main" val="186119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Hurricane Harvey 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Volunteering this past week at Killeen Special Events Center</a:t>
            </a:r>
          </a:p>
          <a:p>
            <a:endParaRPr lang="en-US" sz="28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8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Donations to the </a:t>
            </a:r>
            <a:r>
              <a:rPr lang="en-US" sz="28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Austin Disaster Relief Network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Celebration Distribution Center </a:t>
            </a:r>
            <a:r>
              <a:rPr lang="mr-IN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–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closest, 601 Westinghouse Rd, Georgetown, Monday-Saturday, 9a.m.- 8 </a:t>
            </a:r>
            <a:r>
              <a:rPr lang="en-US" sz="2400" dirty="0" err="1">
                <a:latin typeface="Gloucester MT Extra Condensed" charset="0"/>
                <a:ea typeface="Gloucester MT Extra Condensed" charset="0"/>
                <a:cs typeface="Gloucester MT Extra Condensed" charset="0"/>
              </a:rPr>
              <a:t>p.m</a:t>
            </a:r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pPr lvl="1"/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Accepting: toiletries, new pillows and blankets, cleaning supplies, utility knives, leather work gloves, inflatable mattresses, hand sanitizer, and box fans</a:t>
            </a:r>
          </a:p>
        </p:txBody>
      </p:sp>
    </p:spTree>
    <p:extLst>
      <p:ext uri="{BB962C8B-B14F-4D97-AF65-F5344CB8AC3E}">
        <p14:creationId xmlns:p14="http://schemas.microsoft.com/office/powerpoint/2010/main" val="52173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Upcoming Volunteer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KIPP Houston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Bring items to the sponsors’ rooms</a:t>
            </a:r>
          </a:p>
          <a:p>
            <a:pPr lvl="2"/>
            <a:r>
              <a:rPr lang="en-US" sz="2000" dirty="0">
                <a:solidFill>
                  <a:schemeClr val="tx2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Toiletries, non-perishable foods, household items, baby items, bedding, paper products, school supplies</a:t>
            </a:r>
          </a:p>
          <a:p>
            <a:pPr lvl="2"/>
            <a:endParaRPr lang="en-US" sz="2000" dirty="0">
              <a:solidFill>
                <a:schemeClr val="tx2"/>
              </a:solidFill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Employee 5K 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30 September 2017 – 6:30-10:30 am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Central Texas College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Message Mrs. DeHart by  Friday 22 September</a:t>
            </a:r>
          </a:p>
          <a:p>
            <a:endParaRPr lang="en-US" sz="2400" dirty="0">
              <a:solidFill>
                <a:schemeClr val="accent1"/>
              </a:solidFill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Park Clean-Up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7 October 2017 – 9-10 am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Need at least 10 volunteers</a:t>
            </a:r>
          </a:p>
          <a:p>
            <a:endParaRPr lang="en-US" sz="2400" dirty="0">
              <a:solidFill>
                <a:schemeClr val="accent1"/>
              </a:solidFill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Wreath Preparations</a:t>
            </a:r>
          </a:p>
          <a:p>
            <a:pPr lvl="1"/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Saturday, 18 November 2017 </a:t>
            </a:r>
            <a:r>
              <a:rPr lang="mr-IN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–</a:t>
            </a:r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 10 am</a:t>
            </a:r>
          </a:p>
          <a:p>
            <a:pPr lvl="1"/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Killeen Special Events Center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Laying of the Wreaths</a:t>
            </a:r>
          </a:p>
          <a:p>
            <a:pPr lvl="1"/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Saturday, 25 November 2017  - 10 am</a:t>
            </a:r>
          </a:p>
          <a:p>
            <a:pPr lvl="1"/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Central Texas State Veterans Cemetery</a:t>
            </a:r>
          </a:p>
        </p:txBody>
      </p:sp>
    </p:spTree>
    <p:extLst>
      <p:ext uri="{BB962C8B-B14F-4D97-AF65-F5344CB8AC3E}">
        <p14:creationId xmlns:p14="http://schemas.microsoft.com/office/powerpoint/2010/main" val="165142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Potential Volunteer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Selling candles for Cinco de Mayo</a:t>
            </a:r>
          </a:p>
          <a:p>
            <a:endParaRPr lang="en-US" sz="20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Kids’ hospital tree</a:t>
            </a:r>
          </a:p>
          <a:p>
            <a:endParaRPr lang="en-US" sz="20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Working with another campus for hurricane relief</a:t>
            </a:r>
          </a:p>
          <a:p>
            <a:endParaRPr lang="en-US" sz="20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Panda Express and movie theatre fundraisers</a:t>
            </a:r>
          </a:p>
          <a:p>
            <a:endParaRPr lang="en-US" sz="20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0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School item donations for hurricane victims and low income campuses</a:t>
            </a:r>
          </a:p>
        </p:txBody>
      </p:sp>
    </p:spTree>
    <p:extLst>
      <p:ext uri="{BB962C8B-B14F-4D97-AF65-F5344CB8AC3E}">
        <p14:creationId xmlns:p14="http://schemas.microsoft.com/office/powerpoint/2010/main" val="180883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96260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Paperwork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$15.00 dues paid and turned in to </a:t>
            </a:r>
            <a:r>
              <a:rPr lang="en-US" sz="22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Mrs. Waller (Room 2311)</a:t>
            </a:r>
          </a:p>
          <a:p>
            <a:endParaRPr lang="en-US" sz="22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Contact Information turned in to </a:t>
            </a:r>
            <a:r>
              <a:rPr lang="en-US" sz="22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Mrs. Waller (Room 2311)</a:t>
            </a:r>
          </a:p>
          <a:p>
            <a:endParaRPr lang="en-US" sz="22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Photograph Permission Form</a:t>
            </a:r>
          </a:p>
          <a:p>
            <a:endParaRPr lang="en-US" sz="22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Member Contract</a:t>
            </a:r>
          </a:p>
        </p:txBody>
      </p:sp>
    </p:spTree>
    <p:extLst>
      <p:ext uri="{BB962C8B-B14F-4D97-AF65-F5344CB8AC3E}">
        <p14:creationId xmlns:p14="http://schemas.microsoft.com/office/powerpoint/2010/main" val="33013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B707C-087B-4C5E-ADDB-C0BE937C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panose="02030808020601010101" pitchFamily="18" charset="0"/>
              </a:rPr>
              <a:t>Contact Information and 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B3751B-A697-4C4A-896F-36DFE2A50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Gloucester MT Extra Condensed" panose="02030808020601010101" pitchFamily="18" charset="0"/>
              </a:rPr>
              <a:t>Contact</a:t>
            </a:r>
          </a:p>
          <a:p>
            <a:pPr lvl="1"/>
            <a:r>
              <a:rPr lang="en-US" sz="2200" dirty="0">
                <a:latin typeface="Gloucester MT Extra Condensed" panose="02030808020601010101" pitchFamily="18" charset="0"/>
              </a:rPr>
              <a:t>Remind</a:t>
            </a:r>
          </a:p>
          <a:p>
            <a:pPr lvl="2"/>
            <a:r>
              <a:rPr lang="en-US" sz="2000" dirty="0">
                <a:latin typeface="Gloucester MT Extra Condensed" panose="02030808020601010101" pitchFamily="18" charset="0"/>
              </a:rPr>
              <a:t>Text </a:t>
            </a:r>
            <a:r>
              <a:rPr lang="en-US" sz="2000" dirty="0">
                <a:solidFill>
                  <a:srgbClr val="FF0000"/>
                </a:solidFill>
                <a:latin typeface="Gloucester MT Extra Condensed" panose="02030808020601010101" pitchFamily="18" charset="0"/>
              </a:rPr>
              <a:t>@</a:t>
            </a:r>
            <a:r>
              <a:rPr lang="en-US" sz="2000" dirty="0" err="1">
                <a:solidFill>
                  <a:srgbClr val="FF0000"/>
                </a:solidFill>
                <a:latin typeface="Gloucester MT Extra Condensed" panose="02030808020601010101" pitchFamily="18" charset="0"/>
              </a:rPr>
              <a:t>nhsheights</a:t>
            </a:r>
            <a:r>
              <a:rPr lang="en-US" sz="2000" dirty="0">
                <a:solidFill>
                  <a:srgbClr val="FF0000"/>
                </a:solidFill>
                <a:latin typeface="Gloucester MT Extra Condensed" panose="02030808020601010101" pitchFamily="18" charset="0"/>
              </a:rPr>
              <a:t> </a:t>
            </a:r>
            <a:r>
              <a:rPr lang="en-US" sz="2000" dirty="0">
                <a:latin typeface="Gloucester MT Extra Condensed" panose="02030808020601010101" pitchFamily="18" charset="0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Gloucester MT Extra Condensed" panose="02030808020601010101" pitchFamily="18" charset="0"/>
              </a:rPr>
              <a:t>81010</a:t>
            </a:r>
          </a:p>
          <a:p>
            <a:pPr lvl="1"/>
            <a:r>
              <a:rPr lang="en-US" sz="2200" dirty="0">
                <a:latin typeface="Gloucester MT Extra Condensed" panose="02030808020601010101" pitchFamily="18" charset="0"/>
              </a:rPr>
              <a:t>Schoology</a:t>
            </a:r>
          </a:p>
          <a:p>
            <a:pPr lvl="2"/>
            <a:r>
              <a:rPr lang="en-US" sz="2000" dirty="0">
                <a:latin typeface="Gloucester MT Extra Condensed" panose="02030808020601010101" pitchFamily="18" charset="0"/>
              </a:rPr>
              <a:t>Join the group with the code </a:t>
            </a:r>
            <a:r>
              <a:rPr lang="en-US" sz="2000" dirty="0">
                <a:solidFill>
                  <a:srgbClr val="FF0000"/>
                </a:solidFill>
                <a:latin typeface="Gloucester MT Extra Condensed" panose="02030808020601010101" pitchFamily="18" charset="0"/>
              </a:rPr>
              <a:t>4TD36-9WBF7</a:t>
            </a: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Next Meetings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26 September 2017 – 8 am, choir room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27 September 2017 – 4:20 pm, cafeteria</a:t>
            </a:r>
          </a:p>
          <a:p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Fall Induction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13 November 2017 – 6.pm., auditorium</a:t>
            </a:r>
          </a:p>
          <a:p>
            <a:pPr marL="914400" lvl="2" indent="0">
              <a:buNone/>
            </a:pPr>
            <a:endParaRPr lang="en-US" sz="2000" dirty="0">
              <a:solidFill>
                <a:srgbClr val="FF0000"/>
              </a:solidFill>
              <a:latin typeface="Gloucester MT Extra Condensed" panose="020308080206010101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2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Committees</a:t>
            </a:r>
          </a:p>
        </p:txBody>
      </p:sp>
    </p:spTree>
    <p:extLst>
      <p:ext uri="{BB962C8B-B14F-4D97-AF65-F5344CB8AC3E}">
        <p14:creationId xmlns:p14="http://schemas.microsoft.com/office/powerpoint/2010/main" val="175543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Banquet and Induction:</a:t>
            </a:r>
            <a:b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</a:br>
            <a:r>
              <a:rPr lang="en-US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Taylor </a:t>
            </a:r>
            <a:r>
              <a:rPr lang="en-US" dirty="0" err="1">
                <a:latin typeface="Gloucester MT Extra Condensed" charset="0"/>
                <a:ea typeface="Gloucester MT Extra Condensed" charset="0"/>
                <a:cs typeface="Gloucester MT Extra Condensed" charset="0"/>
              </a:rPr>
              <a:t>Carrico</a:t>
            </a:r>
            <a:endParaRPr lang="en-US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Meetings will be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before school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in a sponsor’s room to discuss budgeting, set up, and organization of inductions and the banquet.</a:t>
            </a:r>
          </a:p>
          <a:p>
            <a:pPr lvl="1"/>
            <a:r>
              <a:rPr lang="en-US" sz="22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Flexible dates; can be determined based on who signs up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Text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254-247-0703</a:t>
            </a:r>
          </a:p>
          <a:p>
            <a:endParaRPr lang="en-US" sz="2400" dirty="0">
              <a:latin typeface="Gloucester MT Extra Condensed" charset="0"/>
              <a:ea typeface="Gloucester MT Extra Condensed" charset="0"/>
              <a:cs typeface="Gloucester MT Extra Condensed" charset="0"/>
            </a:endParaRPr>
          </a:p>
          <a:p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Alternatively: </a:t>
            </a:r>
            <a:r>
              <a:rPr lang="en-US" sz="2400" dirty="0">
                <a:solidFill>
                  <a:srgbClr val="FF0000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taylorca518@gmail.com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or 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@</a:t>
            </a:r>
            <a:r>
              <a:rPr lang="en-US" sz="2400" dirty="0" err="1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emeline_tay</a:t>
            </a:r>
            <a:r>
              <a:rPr lang="en-US" sz="2400" dirty="0">
                <a:solidFill>
                  <a:schemeClr val="accent1"/>
                </a:solidFill>
                <a:latin typeface="Gloucester MT Extra Condensed" charset="0"/>
                <a:ea typeface="Gloucester MT Extra Condensed" charset="0"/>
                <a:cs typeface="Gloucester MT Extra Condensed" charset="0"/>
              </a:rPr>
              <a:t> </a:t>
            </a:r>
            <a:r>
              <a:rPr lang="en-US" sz="2400" dirty="0">
                <a:latin typeface="Gloucester MT Extra Condensed" charset="0"/>
                <a:ea typeface="Gloucester MT Extra Condensed" charset="0"/>
                <a:cs typeface="Gloucester MT Extra Condensed" charset="0"/>
              </a:rPr>
              <a:t>(Twitter)</a:t>
            </a:r>
          </a:p>
        </p:txBody>
      </p:sp>
    </p:spTree>
    <p:extLst>
      <p:ext uri="{BB962C8B-B14F-4D97-AF65-F5344CB8AC3E}">
        <p14:creationId xmlns:p14="http://schemas.microsoft.com/office/powerpoint/2010/main" val="136533428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126</TotalTime>
  <Words>456</Words>
  <Application>Microsoft Macintosh PowerPoint</Application>
  <PresentationFormat>Custom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Atlas</vt:lpstr>
      <vt:lpstr>National Honor Society Meeting</vt:lpstr>
      <vt:lpstr>Hurricane Harvey Relief</vt:lpstr>
      <vt:lpstr>Upcoming Volunteer Opportunities</vt:lpstr>
      <vt:lpstr>Potential Volunteer Opportunities</vt:lpstr>
      <vt:lpstr>Reminders</vt:lpstr>
      <vt:lpstr>Paperwork</vt:lpstr>
      <vt:lpstr>Contact Information and Important Dates</vt:lpstr>
      <vt:lpstr>Committees</vt:lpstr>
      <vt:lpstr>Banquet and Induction: Taylor Carrico</vt:lpstr>
      <vt:lpstr>Social Events: Andres Sandoval</vt:lpstr>
      <vt:lpstr>Volunteer Opportunities: Rana Radwan and Jeesoo Min</vt:lpstr>
      <vt:lpstr>Fundraising: Anissa Taylor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Honor Society Meeting</dc:title>
  <dc:creator>Microsoft Office User</dc:creator>
  <cp:lastModifiedBy>Waller Cassandra</cp:lastModifiedBy>
  <cp:revision>15</cp:revision>
  <dcterms:created xsi:type="dcterms:W3CDTF">2017-09-08T13:41:17Z</dcterms:created>
  <dcterms:modified xsi:type="dcterms:W3CDTF">2017-09-10T23:06:19Z</dcterms:modified>
</cp:coreProperties>
</file>